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70" r:id="rId6"/>
    <p:sldId id="259" r:id="rId7"/>
    <p:sldId id="260" r:id="rId8"/>
    <p:sldId id="261" r:id="rId9"/>
    <p:sldId id="262" r:id="rId10"/>
    <p:sldId id="271" r:id="rId11"/>
    <p:sldId id="263" r:id="rId12"/>
    <p:sldId id="272" r:id="rId13"/>
    <p:sldId id="273" r:id="rId14"/>
    <p:sldId id="274" r:id="rId15"/>
    <p:sldId id="264" r:id="rId16"/>
    <p:sldId id="265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ADCBD-3BBE-44B2-8109-8EE22470050F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96180-6F41-43CD-8E24-499C81B51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84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 you can control my screen through your mobile, and that’s what we are going to demonstrate in this demonstration.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A96180-6F41-43CD-8E24-499C81B510D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73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15" y="2447979"/>
            <a:ext cx="7315200" cy="1192203"/>
          </a:xfrm>
        </p:spPr>
        <p:txBody>
          <a:bodyPr/>
          <a:lstStyle/>
          <a:p>
            <a:r>
              <a:rPr lang="en-IN" dirty="0" smtClean="0">
                <a:latin typeface="Verdana" panose="020B0604030504040204" pitchFamily="34" charset="0"/>
                <a:ea typeface="Verdana" panose="020B0604030504040204" pitchFamily="34" charset="0"/>
              </a:rPr>
              <a:t>INFINITY REMOTE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Sit back and Relax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146" name="Picture 2" descr="https://lh5.googleusercontent.com/BGCKl5oehwlfnYnFgkCEonP2I0303Lf4pvqhrBAVGMrZlLVwyHoaFNCF4iIbDWXdeeOUKUQCdfKNYmZh0uU7k5JTtB8hWZOUfMDm_UiO7X-jH3mnVwEHzq57_cDvFuRJ-EutgpUhy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12" y="1758204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3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/>
          <a:stretch/>
        </p:blipFill>
        <p:spPr>
          <a:xfrm>
            <a:off x="0" y="489527"/>
            <a:ext cx="12192000" cy="57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4818292"/>
          </a:xfrm>
        </p:spPr>
        <p:txBody>
          <a:bodyPr/>
          <a:lstStyle/>
          <a:p>
            <a:endParaRPr lang="en-IN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Playback Controls</a:t>
            </a:r>
            <a:endParaRPr lang="en-IN" sz="24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can control the video using various features provided in the remote.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features include, Play-Pause, Fast-Forward, Playback Rate, Volume Up-Down, Mute-Unmute, Captions, Theatre Mode, Previous Video and Next Video.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features can be accessed by pressing the respective buttons on the remote, which can be identified using the intuitive icons.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5" y="766354"/>
            <a:ext cx="2909455" cy="53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/>
          <a:stretch/>
        </p:blipFill>
        <p:spPr>
          <a:xfrm>
            <a:off x="0" y="581891"/>
            <a:ext cx="12192000" cy="57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145"/>
            <a:ext cx="7315200" cy="568960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</a:t>
            </a:r>
            <a:endParaRPr lang="en-US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have implemented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 using a search box in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remote in which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 to type and press the search button. </a:t>
            </a:r>
            <a:endParaRPr lang="en-US" sz="1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 is read and sent to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content 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 of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via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server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the results are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displayed,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where again the user can navigate to select the preferred video.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Also user can go back or can go to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home at any point of control.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4"/>
          <a:stretch/>
        </p:blipFill>
        <p:spPr>
          <a:xfrm>
            <a:off x="9278063" y="748146"/>
            <a:ext cx="2913937" cy="53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3"/>
          <a:stretch/>
        </p:blipFill>
        <p:spPr>
          <a:xfrm>
            <a:off x="0" y="508000"/>
            <a:ext cx="12192000" cy="57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991497"/>
          </a:xfrm>
        </p:spPr>
        <p:txBody>
          <a:bodyPr>
            <a:normAutofit/>
          </a:bodyPr>
          <a:lstStyle/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sz="24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Instructions and Error </a:t>
            </a:r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is guided along the path of the design flow using various instructions provided at different pain-points which enables the user to have a continuous flow and smooth user experience.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few error pages have also been provided to the User to guide him/her. These pages not only convey information about the issue but also redirect the User back to the appropriate path for the User to continue in.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User not even needs to enter the PWA URL in the browser Address Bar. A quick QR Scan will help him to reach the website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Font Awesome Icons | Drupal.or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4998" r="3476" b="3896"/>
          <a:stretch/>
        </p:blipFill>
        <p:spPr bwMode="auto">
          <a:xfrm>
            <a:off x="7997204" y="853440"/>
            <a:ext cx="836022" cy="8305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r="12151" b="5865"/>
          <a:stretch/>
        </p:blipFill>
        <p:spPr>
          <a:xfrm>
            <a:off x="9257212" y="757645"/>
            <a:ext cx="294519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937"/>
            <a:ext cx="7315200" cy="4835709"/>
          </a:xfrm>
        </p:spPr>
        <p:txBody>
          <a:bodyPr/>
          <a:lstStyle/>
          <a:p>
            <a:endParaRPr lang="en-IN" dirty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Skipping of Advertisements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Ads maybe one of the most annoying items on a user’s list.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have minimised these ads using </a:t>
            </a: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code. All the skippable ads are already removed from the user’s path. 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Although, we still recommend the user to use an ad-blocker for the best user experience.</a:t>
            </a:r>
          </a:p>
        </p:txBody>
      </p:sp>
      <p:pic>
        <p:nvPicPr>
          <p:cNvPr id="1026" name="Picture 2" descr="No Ads Icon #114364 - Free Icon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430" y="1570182"/>
            <a:ext cx="3345007" cy="334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1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4776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Unique Selling Proposition (USP).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project 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 of its kind.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Currently, in the market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there’s no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Extension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through which one can control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en-US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outube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remotely. 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Through this, one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sit back and control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their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from their phone and still enjoy the experience of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big screen view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9421091" y="1711237"/>
            <a:ext cx="263236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Sit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Back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</a:p>
          <a:p>
            <a:pPr algn="ctr"/>
            <a:r>
              <a:rPr lang="en-US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Relax</a:t>
            </a:r>
          </a:p>
        </p:txBody>
      </p:sp>
    </p:spTree>
    <p:extLst>
      <p:ext uri="{BB962C8B-B14F-4D97-AF65-F5344CB8AC3E}">
        <p14:creationId xmlns:p14="http://schemas.microsoft.com/office/powerpoint/2010/main" val="810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4776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Unique Selling Proposition (USP).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remote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 a greater audience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because its available for everyone connected to internet.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be of great help to those people who want to connect their laptop 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big screen via HDMI port to enjoy their streaming on big screen without having to  control on laptop</a:t>
            </a:r>
            <a:r>
              <a:rPr lang="en-US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Picture 2" descr="https://lh5.googleusercontent.com/BGCKl5oehwlfnYnFgkCEonP2I0303Lf4pvqhrBAVGMrZlLVwyHoaFNCF4iIbDWXdeeOUKUQCdfKNYmZh0uU7k5JTtB8hWZOUfMDm_UiO7X-jH3mnVwEHzq57_cDvFuRJ-EutgpUhy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12" y="1758204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75063"/>
            <a:ext cx="7315200" cy="4809583"/>
          </a:xfrm>
        </p:spPr>
        <p:txBody>
          <a:bodyPr/>
          <a:lstStyle/>
          <a:p>
            <a:endParaRPr lang="en-IN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>
              <a:lnSpc>
                <a:spcPct val="130000"/>
              </a:lnSpc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are 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glad 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that we have written the whole code from scratch. 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83218" y="2302691"/>
            <a:ext cx="28087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Thank </a:t>
            </a:r>
          </a:p>
          <a:p>
            <a:pPr algn="ctr"/>
            <a:r>
              <a:rPr lang="en-US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You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1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347064"/>
          </a:xfrm>
        </p:spPr>
        <p:txBody>
          <a:bodyPr>
            <a:normAutofit/>
          </a:bodyPr>
          <a:lstStyle/>
          <a:p>
            <a:endParaRPr lang="en-IN" sz="1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Team Members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Mukul Jain (200001050)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Gaurav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Khushpat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Jain (200001023)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Vankayalapati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Sai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Venkata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Satwik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(200001077)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Nishit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N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Sushil</a:t>
            </a: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Singh (200001056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fontAlgn="base">
              <a:buClr>
                <a:schemeClr val="bg1"/>
              </a:buClr>
            </a:pP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Mentors</a:t>
            </a:r>
            <a:endParaRPr lang="en-IN" sz="18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Shaikh Ubaid (180001050)</a:t>
            </a:r>
          </a:p>
          <a:p>
            <a:pPr marL="285750" indent="-285750" fontAlgn="base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Ashish Raj (190003013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8" name="Picture 4" descr="Team Member Icons - Download Free Vector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129" y="1759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1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928" y="770708"/>
            <a:ext cx="7315200" cy="47505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Description</a:t>
            </a:r>
            <a:endParaRPr lang="en-IN" sz="2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gives you a Chrome Extension and a Progressive Web App (PWA) allowing you to control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on your Desktop Browser from your Mobile's Browser. It enforces a 1-1 connection between the Browser Extension and the PWA. The Extension gets connected to the PWA using a QR Code which has to be scanned using the built-in QR Code Scanner in the PWA. This will land you on the Infinity Remote page that allows you to control the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Proper Instructions / Icons helps the User control the Utility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7" t="26667" r="20449"/>
          <a:stretch/>
        </p:blipFill>
        <p:spPr>
          <a:xfrm>
            <a:off x="9283337" y="770708"/>
            <a:ext cx="2908663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48937"/>
            <a:ext cx="7315200" cy="4835709"/>
          </a:xfrm>
        </p:spPr>
        <p:txBody>
          <a:bodyPr/>
          <a:lstStyle/>
          <a:p>
            <a:endParaRPr lang="en-IN" dirty="0" smtClean="0"/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 Stacks and Packages</a:t>
            </a:r>
            <a:endParaRPr lang="en-IN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HTML, CSS and </a:t>
            </a: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endParaRPr lang="en-IN" sz="1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Chrome Extension and PWA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Socket.IO 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 JS and Express JS for rendering views.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Embedded </a:t>
            </a: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EJS to embed Room Id in HTML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Qrious</a:t>
            </a: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JSQR to generate and scan QR Codes</a:t>
            </a:r>
          </a:p>
          <a:p>
            <a:pPr marL="342900" indent="-34290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IN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Font Awesome for Icons</a:t>
            </a: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2" descr="Node.j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027" y="3895630"/>
            <a:ext cx="1637212" cy="11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xpress.js Tutorial for Beginners | Learn Express Fundamentals | Edurek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3" r="30382" b="35564"/>
          <a:stretch/>
        </p:blipFill>
        <p:spPr bwMode="auto">
          <a:xfrm>
            <a:off x="9250431" y="5182374"/>
            <a:ext cx="2941570" cy="9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ML5 logo and wordmark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431" y="925621"/>
            <a:ext cx="1082443" cy="10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SS3 logo and wordmar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448" y="925621"/>
            <a:ext cx="827503" cy="10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300" y="2340089"/>
            <a:ext cx="1576484" cy="11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Verdana" panose="020B0604030504040204" pitchFamily="34" charset="0"/>
                <a:ea typeface="Verdana" panose="020B0604030504040204" pitchFamily="34" charset="0"/>
              </a:rPr>
              <a:t>UML Diagram</a:t>
            </a:r>
            <a:endParaRPr lang="en-IN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"/>
          <a:stretch/>
        </p:blipFill>
        <p:spPr>
          <a:xfrm>
            <a:off x="4974828" y="18473"/>
            <a:ext cx="5979499" cy="683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6"/>
            <a:ext cx="7315200" cy="4827000"/>
          </a:xfrm>
        </p:spPr>
        <p:txBody>
          <a:bodyPr>
            <a:normAutofit/>
          </a:bodyPr>
          <a:lstStyle/>
          <a:p>
            <a:endParaRPr lang="en-IN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Salient Features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Connection via Internet 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for E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asy Accessibility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Selection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Navigation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Playback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Searching on </a:t>
            </a:r>
            <a:r>
              <a:rPr lang="en-US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Youtube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Instructions and Error Pages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Skipping of Advertisements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53" y="2478347"/>
            <a:ext cx="2538386" cy="13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57645"/>
            <a:ext cx="7315200" cy="5660571"/>
          </a:xfrm>
        </p:spPr>
        <p:txBody>
          <a:bodyPr>
            <a:normAutofit/>
          </a:bodyPr>
          <a:lstStyle/>
          <a:p>
            <a:endParaRPr lang="en-US" sz="24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1-1 Connection via Internet</a:t>
            </a:r>
            <a:endParaRPr lang="en-US" sz="1800" u="sng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Socket Programming is used to communicate between PWA and the Extension, making the connection live and persistent.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room gets created in the server whenever a User opens 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hrome browser in the PC and the same room Id gets reflected in the QR code. The User scans this QR code to join the same room. </a:t>
            </a:r>
          </a:p>
          <a:p>
            <a:pPr marL="285750" indent="-285750" fontAlgn="base">
              <a:lnSpc>
                <a:spcPct val="130000"/>
              </a:lnSpc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socket enforces a 1-1 connection, any other connection to the same socket are redirected to appropriate error page and further instructions are displayed.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05" y="923109"/>
            <a:ext cx="837463" cy="8374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" b="11684"/>
          <a:stretch/>
        </p:blipFill>
        <p:spPr>
          <a:xfrm>
            <a:off x="9284194" y="923109"/>
            <a:ext cx="2907806" cy="50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5852160"/>
          </a:xfrm>
        </p:spPr>
        <p:txBody>
          <a:bodyPr>
            <a:normAutofit/>
          </a:bodyPr>
          <a:lstStyle/>
          <a:p>
            <a:endParaRPr lang="en-US" sz="1900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sz="26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for easy accessibility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PWA (Progressive Web App) provides a similar experience as a native app. Statistics prove that a user prefers an app way more than a website.</a:t>
            </a:r>
          </a:p>
          <a:p>
            <a:pPr fontAlgn="base">
              <a:lnSpc>
                <a:spcPct val="140000"/>
              </a:lnSpc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gets downloaded as an application. The icon appears on the home screen and the app can be used as a native app.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02" name="Picture 6" descr="Progressive web applicatio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74" y="968513"/>
            <a:ext cx="1890907" cy="7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4" b="5256"/>
          <a:stretch/>
        </p:blipFill>
        <p:spPr>
          <a:xfrm>
            <a:off x="9290418" y="748145"/>
            <a:ext cx="2901582" cy="53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766354"/>
            <a:ext cx="7315200" cy="60916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u="sng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Selection and Navigation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 can identify the focused-video by the blue-highlight line and navigate through the videos using the arrow buttons on the remote.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</a:t>
            </a:r>
            <a:r>
              <a:rPr lang="en-US" sz="1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avascript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 is behind this process, it dispatches various keyboard events. These keyboard events remove and add the highlight as per the response received.</a:t>
            </a:r>
          </a:p>
          <a:p>
            <a:pPr marL="285750" indent="-285750">
              <a:lnSpc>
                <a:spcPct val="130000"/>
              </a:lnSpc>
              <a:buClrTx/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 select videos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the Home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page,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 Result screen and Video Mode Screen by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pressing 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 button on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remote.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692" y="766354"/>
            <a:ext cx="2888386" cy="53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241</TotalTime>
  <Words>697</Words>
  <Application>Microsoft Office PowerPoint</Application>
  <PresentationFormat>Widescreen</PresentationFormat>
  <Paragraphs>88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Corbel</vt:lpstr>
      <vt:lpstr>Verdana</vt:lpstr>
      <vt:lpstr>Wingdings</vt:lpstr>
      <vt:lpstr>Wingdings 2</vt:lpstr>
      <vt:lpstr>Frame</vt:lpstr>
      <vt:lpstr>INFINITY REMOTE</vt:lpstr>
      <vt:lpstr>PowerPoint Presentation</vt:lpstr>
      <vt:lpstr>PowerPoint Presentation</vt:lpstr>
      <vt:lpstr>PowerPoint Presentation</vt:lpstr>
      <vt:lpstr>UML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Mukul Jain</dc:creator>
  <cp:lastModifiedBy>Mukul Jain</cp:lastModifiedBy>
  <cp:revision>39</cp:revision>
  <dcterms:created xsi:type="dcterms:W3CDTF">2021-08-03T05:14:10Z</dcterms:created>
  <dcterms:modified xsi:type="dcterms:W3CDTF">2021-08-05T05:53:54Z</dcterms:modified>
</cp:coreProperties>
</file>